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4" r:id="rId3"/>
    <p:sldId id="262" r:id="rId4"/>
    <p:sldId id="266" r:id="rId5"/>
    <p:sldId id="267" r:id="rId6"/>
    <p:sldId id="268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7108F-597A-491F-9F52-EF1528179273}" v="12" dt="2025-10-04T20:13:40.772"/>
    <p1510:client id="{4CEE3208-AD68-4F2D-879F-9C4D6D00906D}" v="314" dt="2025-10-04T20:26:36.022"/>
    <p1510:client id="{82B31E59-B13F-4BF1-AC4C-2D9207994BF3}" v="577" dt="2025-10-05T09:30:47.994"/>
    <p1510:client id="{946F422A-990A-002D-DD1E-8E0ACFE6B832}" v="141" dt="2025-10-05T09:34:35.837"/>
    <p1510:client id="{ED0FBBB2-CC2E-091F-6EB6-D06E29B3BBB0}" v="5" dt="2025-10-05T09:31:58.503"/>
    <p1510:client id="{ED906E32-AA9B-882C-F96F-5B2C287A5E3A}" v="4" dt="2025-10-05T01:21:20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D906E32-AA9B-882C-F96F-5B2C287A5E3A}"/>
    <pc:docChg chg="modSld">
      <pc:chgData name="Guest User" userId="" providerId="Windows Live" clId="Web-{ED906E32-AA9B-882C-F96F-5B2C287A5E3A}" dt="2025-10-05T01:21:20.427" v="3" actId="1076"/>
      <pc:docMkLst>
        <pc:docMk/>
      </pc:docMkLst>
      <pc:sldChg chg="modSp">
        <pc:chgData name="Guest User" userId="" providerId="Windows Live" clId="Web-{ED906E32-AA9B-882C-F96F-5B2C287A5E3A}" dt="2025-10-05T01:21:20.427" v="3" actId="1076"/>
        <pc:sldMkLst>
          <pc:docMk/>
          <pc:sldMk cId="781964478" sldId="268"/>
        </pc:sldMkLst>
        <pc:picChg chg="mod">
          <ac:chgData name="Guest User" userId="" providerId="Windows Live" clId="Web-{ED906E32-AA9B-882C-F96F-5B2C287A5E3A}" dt="2025-10-05T01:21:20.427" v="3" actId="1076"/>
          <ac:picMkLst>
            <pc:docMk/>
            <pc:sldMk cId="781964478" sldId="268"/>
            <ac:picMk id="4" creationId="{E282D840-DAA1-392C-713B-DB07C724251B}"/>
          </ac:picMkLst>
        </pc:picChg>
        <pc:picChg chg="mod">
          <ac:chgData name="Guest User" userId="" providerId="Windows Live" clId="Web-{ED906E32-AA9B-882C-F96F-5B2C287A5E3A}" dt="2025-10-05T01:21:16.489" v="2" actId="1076"/>
          <ac:picMkLst>
            <pc:docMk/>
            <pc:sldMk cId="781964478" sldId="268"/>
            <ac:picMk id="5" creationId="{A33DE492-1DBF-41B5-3A9A-C9A7D11E0FE4}"/>
          </ac:picMkLst>
        </pc:picChg>
      </pc:sldChg>
    </pc:docChg>
  </pc:docChgLst>
  <pc:docChgLst>
    <pc:chgData name="Philip Roche" userId="db02946b85b723b0" providerId="LiveId" clId="{A017C26D-AB67-4BFF-B3C3-6A91A5FE0A78}"/>
    <pc:docChg chg="undo custSel addSld delSld modSld">
      <pc:chgData name="Philip Roche" userId="db02946b85b723b0" providerId="LiveId" clId="{A017C26D-AB67-4BFF-B3C3-6A91A5FE0A78}" dt="2025-10-04T20:13:40.772" v="946"/>
      <pc:docMkLst>
        <pc:docMk/>
      </pc:docMkLst>
      <pc:sldChg chg="del">
        <pc:chgData name="Philip Roche" userId="db02946b85b723b0" providerId="LiveId" clId="{A017C26D-AB67-4BFF-B3C3-6A91A5FE0A78}" dt="2025-10-04T16:48:24.568" v="88" actId="2696"/>
        <pc:sldMkLst>
          <pc:docMk/>
          <pc:sldMk cId="2863799498" sldId="257"/>
        </pc:sldMkLst>
      </pc:sldChg>
      <pc:sldChg chg="del">
        <pc:chgData name="Philip Roche" userId="db02946b85b723b0" providerId="LiveId" clId="{A017C26D-AB67-4BFF-B3C3-6A91A5FE0A78}" dt="2025-10-04T16:48:27.503" v="89" actId="2696"/>
        <pc:sldMkLst>
          <pc:docMk/>
          <pc:sldMk cId="1493784103" sldId="258"/>
        </pc:sldMkLst>
      </pc:sldChg>
      <pc:sldChg chg="del">
        <pc:chgData name="Philip Roche" userId="db02946b85b723b0" providerId="LiveId" clId="{A017C26D-AB67-4BFF-B3C3-6A91A5FE0A78}" dt="2025-10-04T16:48:35.799" v="90" actId="2696"/>
        <pc:sldMkLst>
          <pc:docMk/>
          <pc:sldMk cId="3448496187" sldId="259"/>
        </pc:sldMkLst>
      </pc:sldChg>
      <pc:sldChg chg="addSp delSp modSp new mod setBg setClrOvrMap">
        <pc:chgData name="Philip Roche" userId="db02946b85b723b0" providerId="LiveId" clId="{A017C26D-AB67-4BFF-B3C3-6A91A5FE0A78}" dt="2025-10-04T18:58:19.277" v="726" actId="26606"/>
        <pc:sldMkLst>
          <pc:docMk/>
          <pc:sldMk cId="260070752" sldId="260"/>
        </pc:sldMkLst>
        <pc:spChg chg="mod">
          <ac:chgData name="Philip Roche" userId="db02946b85b723b0" providerId="LiveId" clId="{A017C26D-AB67-4BFF-B3C3-6A91A5FE0A78}" dt="2025-10-04T18:58:19.277" v="726" actId="26606"/>
          <ac:spMkLst>
            <pc:docMk/>
            <pc:sldMk cId="260070752" sldId="260"/>
            <ac:spMk id="2" creationId="{61AD8A22-C45E-05C7-9EDF-0F7077B1A319}"/>
          </ac:spMkLst>
        </pc:spChg>
        <pc:spChg chg="del">
          <ac:chgData name="Philip Roche" userId="db02946b85b723b0" providerId="LiveId" clId="{A017C26D-AB67-4BFF-B3C3-6A91A5FE0A78}" dt="2025-10-04T16:13:55.217" v="5" actId="26606"/>
          <ac:spMkLst>
            <pc:docMk/>
            <pc:sldMk cId="260070752" sldId="260"/>
            <ac:spMk id="3" creationId="{5BE7DEC9-A992-E94C-3E09-2248FDF375B1}"/>
          </ac:spMkLst>
        </pc:spChg>
        <pc:spChg chg="add mod">
          <ac:chgData name="Philip Roche" userId="db02946b85b723b0" providerId="LiveId" clId="{A017C26D-AB67-4BFF-B3C3-6A91A5FE0A78}" dt="2025-10-04T18:58:19.277" v="726" actId="26606"/>
          <ac:spMkLst>
            <pc:docMk/>
            <pc:sldMk cId="260070752" sldId="260"/>
            <ac:spMk id="4" creationId="{700BC6BF-792E-4B76-1E7C-AB409B746125}"/>
          </ac:spMkLst>
        </pc:spChg>
        <pc:spChg chg="add del">
          <ac:chgData name="Philip Roche" userId="db02946b85b723b0" providerId="LiveId" clId="{A017C26D-AB67-4BFF-B3C3-6A91A5FE0A78}" dt="2025-10-04T18:58:19.277" v="726" actId="26606"/>
          <ac:spMkLst>
            <pc:docMk/>
            <pc:sldMk cId="260070752" sldId="260"/>
            <ac:spMk id="9" creationId="{ED587E41-605C-A8E4-8BA5-0E0B3797C9AA}"/>
          </ac:spMkLst>
        </pc:spChg>
        <pc:spChg chg="add del">
          <ac:chgData name="Philip Roche" userId="db02946b85b723b0" providerId="LiveId" clId="{A017C26D-AB67-4BFF-B3C3-6A91A5FE0A78}" dt="2025-10-04T18:58:19.277" v="726" actId="26606"/>
          <ac:spMkLst>
            <pc:docMk/>
            <pc:sldMk cId="260070752" sldId="260"/>
            <ac:spMk id="11" creationId="{EBD48A03-0DF9-3063-CB15-1BC2AEC79F1C}"/>
          </ac:spMkLst>
        </pc:spChg>
        <pc:spChg chg="add del">
          <ac:chgData name="Philip Roche" userId="db02946b85b723b0" providerId="LiveId" clId="{A017C26D-AB67-4BFF-B3C3-6A91A5FE0A78}" dt="2025-10-04T18:58:19.272" v="725" actId="26606"/>
          <ac:spMkLst>
            <pc:docMk/>
            <pc:sldMk cId="260070752" sldId="260"/>
            <ac:spMk id="16" creationId="{C20CE451-818C-E63D-258B-234B6C543D34}"/>
          </ac:spMkLst>
        </pc:spChg>
        <pc:spChg chg="add">
          <ac:chgData name="Philip Roche" userId="db02946b85b723b0" providerId="LiveId" clId="{A017C26D-AB67-4BFF-B3C3-6A91A5FE0A78}" dt="2025-10-04T18:58:19.277" v="726" actId="26606"/>
          <ac:spMkLst>
            <pc:docMk/>
            <pc:sldMk cId="260070752" sldId="260"/>
            <ac:spMk id="18" creationId="{BA2AFC67-0973-EC0D-F14E-710D701B20BD}"/>
          </ac:spMkLst>
        </pc:spChg>
        <pc:picChg chg="add mod ord">
          <ac:chgData name="Philip Roche" userId="db02946b85b723b0" providerId="LiveId" clId="{A017C26D-AB67-4BFF-B3C3-6A91A5FE0A78}" dt="2025-10-04T18:58:19.277" v="726" actId="26606"/>
          <ac:picMkLst>
            <pc:docMk/>
            <pc:sldMk cId="260070752" sldId="260"/>
            <ac:picMk id="5" creationId="{135B656E-01FA-9401-EBF4-10329ECDF8B8}"/>
          </ac:picMkLst>
        </pc:picChg>
      </pc:sldChg>
      <pc:sldChg chg="addSp delSp modSp new mod setBg setClrOvrMap">
        <pc:chgData name="Philip Roche" userId="db02946b85b723b0" providerId="LiveId" clId="{A017C26D-AB67-4BFF-B3C3-6A91A5FE0A78}" dt="2025-10-04T19:01:21.719" v="727" actId="26606"/>
        <pc:sldMkLst>
          <pc:docMk/>
          <pc:sldMk cId="132719467" sldId="261"/>
        </pc:sldMkLst>
        <pc:spChg chg="mod">
          <ac:chgData name="Philip Roche" userId="db02946b85b723b0" providerId="LiveId" clId="{A017C26D-AB67-4BFF-B3C3-6A91A5FE0A78}" dt="2025-10-04T19:01:21.719" v="727" actId="26606"/>
          <ac:spMkLst>
            <pc:docMk/>
            <pc:sldMk cId="132719467" sldId="261"/>
            <ac:spMk id="2" creationId="{EDF1C29B-2896-2ABD-11AA-CE29B3B4B606}"/>
          </ac:spMkLst>
        </pc:spChg>
        <pc:spChg chg="del">
          <ac:chgData name="Philip Roche" userId="db02946b85b723b0" providerId="LiveId" clId="{A017C26D-AB67-4BFF-B3C3-6A91A5FE0A78}" dt="2025-10-04T16:16:00.470" v="30" actId="26606"/>
          <ac:spMkLst>
            <pc:docMk/>
            <pc:sldMk cId="132719467" sldId="261"/>
            <ac:spMk id="3" creationId="{1425CE02-2D45-A042-E439-6EC7EA84B659}"/>
          </ac:spMkLst>
        </pc:spChg>
        <pc:spChg chg="add mod">
          <ac:chgData name="Philip Roche" userId="db02946b85b723b0" providerId="LiveId" clId="{A017C26D-AB67-4BFF-B3C3-6A91A5FE0A78}" dt="2025-10-04T19:01:21.719" v="727" actId="26606"/>
          <ac:spMkLst>
            <pc:docMk/>
            <pc:sldMk cId="132719467" sldId="261"/>
            <ac:spMk id="4" creationId="{9D197F21-0CAB-F54E-4475-EFBE9E7C8F9A}"/>
          </ac:spMkLst>
        </pc:spChg>
        <pc:spChg chg="add del">
          <ac:chgData name="Philip Roche" userId="db02946b85b723b0" providerId="LiveId" clId="{A017C26D-AB67-4BFF-B3C3-6A91A5FE0A78}" dt="2025-10-04T19:01:21.719" v="727" actId="26606"/>
          <ac:spMkLst>
            <pc:docMk/>
            <pc:sldMk cId="132719467" sldId="261"/>
            <ac:spMk id="9" creationId="{0EECA69B-4C2A-7F31-8019-E90DB3BD49CB}"/>
          </ac:spMkLst>
        </pc:spChg>
        <pc:spChg chg="add del">
          <ac:chgData name="Philip Roche" userId="db02946b85b723b0" providerId="LiveId" clId="{A017C26D-AB67-4BFF-B3C3-6A91A5FE0A78}" dt="2025-10-04T19:01:21.719" v="727" actId="26606"/>
          <ac:spMkLst>
            <pc:docMk/>
            <pc:sldMk cId="132719467" sldId="261"/>
            <ac:spMk id="11" creationId="{495DEB6A-976D-98B6-8875-F4C240958B3E}"/>
          </ac:spMkLst>
        </pc:spChg>
        <pc:spChg chg="add">
          <ac:chgData name="Philip Roche" userId="db02946b85b723b0" providerId="LiveId" clId="{A017C26D-AB67-4BFF-B3C3-6A91A5FE0A78}" dt="2025-10-04T19:01:21.719" v="727" actId="26606"/>
          <ac:spMkLst>
            <pc:docMk/>
            <pc:sldMk cId="132719467" sldId="261"/>
            <ac:spMk id="16" creationId="{BA2AFC67-0973-EC0D-F14E-710D701B20BD}"/>
          </ac:spMkLst>
        </pc:spChg>
        <pc:picChg chg="add mod ord">
          <ac:chgData name="Philip Roche" userId="db02946b85b723b0" providerId="LiveId" clId="{A017C26D-AB67-4BFF-B3C3-6A91A5FE0A78}" dt="2025-10-04T19:01:21.719" v="727" actId="26606"/>
          <ac:picMkLst>
            <pc:docMk/>
            <pc:sldMk cId="132719467" sldId="261"/>
            <ac:picMk id="5" creationId="{4986349F-F91A-3F09-8305-B686C5182970}"/>
          </ac:picMkLst>
        </pc:picChg>
      </pc:sldChg>
      <pc:sldChg chg="addSp delSp modSp new mod setBg setClrOvrMap">
        <pc:chgData name="Philip Roche" userId="db02946b85b723b0" providerId="LiveId" clId="{A017C26D-AB67-4BFF-B3C3-6A91A5FE0A78}" dt="2025-10-04T19:01:26.540" v="728" actId="26606"/>
        <pc:sldMkLst>
          <pc:docMk/>
          <pc:sldMk cId="2225374977" sldId="262"/>
        </pc:sldMkLst>
        <pc:spChg chg="mod">
          <ac:chgData name="Philip Roche" userId="db02946b85b723b0" providerId="LiveId" clId="{A017C26D-AB67-4BFF-B3C3-6A91A5FE0A78}" dt="2025-10-04T19:01:26.540" v="728" actId="26606"/>
          <ac:spMkLst>
            <pc:docMk/>
            <pc:sldMk cId="2225374977" sldId="262"/>
            <ac:spMk id="2" creationId="{EFCF14BA-CA56-EC9F-22E7-E3F3F54D5305}"/>
          </ac:spMkLst>
        </pc:spChg>
        <pc:spChg chg="del">
          <ac:chgData name="Philip Roche" userId="db02946b85b723b0" providerId="LiveId" clId="{A017C26D-AB67-4BFF-B3C3-6A91A5FE0A78}" dt="2025-10-04T16:17:00.107" v="61" actId="26606"/>
          <ac:spMkLst>
            <pc:docMk/>
            <pc:sldMk cId="2225374977" sldId="262"/>
            <ac:spMk id="3" creationId="{98524C2D-5D9A-3A50-459E-17C1D7E86333}"/>
          </ac:spMkLst>
        </pc:spChg>
        <pc:spChg chg="add mod">
          <ac:chgData name="Philip Roche" userId="db02946b85b723b0" providerId="LiveId" clId="{A017C26D-AB67-4BFF-B3C3-6A91A5FE0A78}" dt="2025-10-04T19:01:26.540" v="728" actId="26606"/>
          <ac:spMkLst>
            <pc:docMk/>
            <pc:sldMk cId="2225374977" sldId="262"/>
            <ac:spMk id="4" creationId="{D434C716-A434-6BD8-FEDC-CF8DBECFBC61}"/>
          </ac:spMkLst>
        </pc:spChg>
        <pc:spChg chg="add del">
          <ac:chgData name="Philip Roche" userId="db02946b85b723b0" providerId="LiveId" clId="{A017C26D-AB67-4BFF-B3C3-6A91A5FE0A78}" dt="2025-10-04T19:01:26.540" v="728" actId="26606"/>
          <ac:spMkLst>
            <pc:docMk/>
            <pc:sldMk cId="2225374977" sldId="262"/>
            <ac:spMk id="9" creationId="{0EECA69B-4C2A-7F31-8019-E90DB3BD49CB}"/>
          </ac:spMkLst>
        </pc:spChg>
        <pc:spChg chg="add del">
          <ac:chgData name="Philip Roche" userId="db02946b85b723b0" providerId="LiveId" clId="{A017C26D-AB67-4BFF-B3C3-6A91A5FE0A78}" dt="2025-10-04T19:01:26.540" v="728" actId="26606"/>
          <ac:spMkLst>
            <pc:docMk/>
            <pc:sldMk cId="2225374977" sldId="262"/>
            <ac:spMk id="11" creationId="{495DEB6A-976D-98B6-8875-F4C240958B3E}"/>
          </ac:spMkLst>
        </pc:spChg>
        <pc:spChg chg="add">
          <ac:chgData name="Philip Roche" userId="db02946b85b723b0" providerId="LiveId" clId="{A017C26D-AB67-4BFF-B3C3-6A91A5FE0A78}" dt="2025-10-04T19:01:26.540" v="728" actId="26606"/>
          <ac:spMkLst>
            <pc:docMk/>
            <pc:sldMk cId="2225374977" sldId="262"/>
            <ac:spMk id="16" creationId="{BA2AFC67-0973-EC0D-F14E-710D701B20BD}"/>
          </ac:spMkLst>
        </pc:spChg>
        <pc:picChg chg="add mod ord">
          <ac:chgData name="Philip Roche" userId="db02946b85b723b0" providerId="LiveId" clId="{A017C26D-AB67-4BFF-B3C3-6A91A5FE0A78}" dt="2025-10-04T19:01:26.540" v="728" actId="26606"/>
          <ac:picMkLst>
            <pc:docMk/>
            <pc:sldMk cId="2225374977" sldId="262"/>
            <ac:picMk id="5" creationId="{D0CECD8D-ECEB-A5DB-0516-E465FD8D4E33}"/>
          </ac:picMkLst>
        </pc:picChg>
      </pc:sldChg>
      <pc:sldChg chg="addSp modSp new mod setBg">
        <pc:chgData name="Philip Roche" userId="db02946b85b723b0" providerId="LiveId" clId="{A017C26D-AB67-4BFF-B3C3-6A91A5FE0A78}" dt="2025-10-04T18:55:53.083" v="723" actId="26606"/>
        <pc:sldMkLst>
          <pc:docMk/>
          <pc:sldMk cId="1987813098" sldId="263"/>
        </pc:sldMkLst>
        <pc:spChg chg="mod">
          <ac:chgData name="Philip Roche" userId="db02946b85b723b0" providerId="LiveId" clId="{A017C26D-AB67-4BFF-B3C3-6A91A5FE0A78}" dt="2025-10-04T18:55:53.083" v="723" actId="26606"/>
          <ac:spMkLst>
            <pc:docMk/>
            <pc:sldMk cId="1987813098" sldId="263"/>
            <ac:spMk id="2" creationId="{C1608435-8294-65A6-DCEA-FE6299046E86}"/>
          </ac:spMkLst>
        </pc:spChg>
        <pc:spChg chg="mod">
          <ac:chgData name="Philip Roche" userId="db02946b85b723b0" providerId="LiveId" clId="{A017C26D-AB67-4BFF-B3C3-6A91A5FE0A78}" dt="2025-10-04T18:55:53.083" v="723" actId="26606"/>
          <ac:spMkLst>
            <pc:docMk/>
            <pc:sldMk cId="1987813098" sldId="263"/>
            <ac:spMk id="3" creationId="{D2363806-BA40-C1E8-FF35-105B6E720E0C}"/>
          </ac:spMkLst>
        </pc:spChg>
        <pc:spChg chg="add">
          <ac:chgData name="Philip Roche" userId="db02946b85b723b0" providerId="LiveId" clId="{A017C26D-AB67-4BFF-B3C3-6A91A5FE0A78}" dt="2025-10-04T18:55:53.083" v="723" actId="26606"/>
          <ac:spMkLst>
            <pc:docMk/>
            <pc:sldMk cId="1987813098" sldId="263"/>
            <ac:spMk id="9" creationId="{5E8D3B17-7638-DFD3-18E4-8A6D611749CF}"/>
          </ac:spMkLst>
        </pc:spChg>
        <pc:picChg chg="add">
          <ac:chgData name="Philip Roche" userId="db02946b85b723b0" providerId="LiveId" clId="{A017C26D-AB67-4BFF-B3C3-6A91A5FE0A78}" dt="2025-10-04T18:55:53.083" v="723" actId="26606"/>
          <ac:picMkLst>
            <pc:docMk/>
            <pc:sldMk cId="1987813098" sldId="263"/>
            <ac:picMk id="5" creationId="{009B294B-D222-AAA8-ABB4-98C2C37746C5}"/>
          </ac:picMkLst>
        </pc:picChg>
      </pc:sldChg>
      <pc:sldChg chg="addSp modSp new mod setBg">
        <pc:chgData name="Philip Roche" userId="db02946b85b723b0" providerId="LiveId" clId="{A017C26D-AB67-4BFF-B3C3-6A91A5FE0A78}" dt="2025-10-04T20:13:40.772" v="946"/>
        <pc:sldMkLst>
          <pc:docMk/>
          <pc:sldMk cId="340692416" sldId="264"/>
        </pc:sldMkLst>
        <pc:spChg chg="mod">
          <ac:chgData name="Philip Roche" userId="db02946b85b723b0" providerId="LiveId" clId="{A017C26D-AB67-4BFF-B3C3-6A91A5FE0A78}" dt="2025-10-04T18:55:32.769" v="722" actId="26606"/>
          <ac:spMkLst>
            <pc:docMk/>
            <pc:sldMk cId="340692416" sldId="264"/>
            <ac:spMk id="2" creationId="{176D542C-6E3A-A617-2506-85BAC90B137F}"/>
          </ac:spMkLst>
        </pc:spChg>
        <pc:spChg chg="mod ord">
          <ac:chgData name="Philip Roche" userId="db02946b85b723b0" providerId="LiveId" clId="{A017C26D-AB67-4BFF-B3C3-6A91A5FE0A78}" dt="2025-10-04T20:13:40.772" v="946"/>
          <ac:spMkLst>
            <pc:docMk/>
            <pc:sldMk cId="340692416" sldId="264"/>
            <ac:spMk id="3" creationId="{6599E79B-F45D-FD97-31FA-B58AE2F9E321}"/>
          </ac:spMkLst>
        </pc:spChg>
        <pc:spChg chg="add">
          <ac:chgData name="Philip Roche" userId="db02946b85b723b0" providerId="LiveId" clId="{A017C26D-AB67-4BFF-B3C3-6A91A5FE0A78}" dt="2025-10-04T18:55:32.769" v="722" actId="26606"/>
          <ac:spMkLst>
            <pc:docMk/>
            <pc:sldMk cId="340692416" sldId="264"/>
            <ac:spMk id="1031" creationId="{4AB9B8B4-6AA0-6EC2-5180-35BA3CFC286B}"/>
          </ac:spMkLst>
        </pc:spChg>
        <pc:picChg chg="add mod">
          <ac:chgData name="Philip Roche" userId="db02946b85b723b0" providerId="LiveId" clId="{A017C26D-AB67-4BFF-B3C3-6A91A5FE0A78}" dt="2025-10-04T18:55:32.769" v="722" actId="26606"/>
          <ac:picMkLst>
            <pc:docMk/>
            <pc:sldMk cId="340692416" sldId="264"/>
            <ac:picMk id="1026" creationId="{CD3DF4BE-795C-C4C8-48C6-3DF0EEAD1179}"/>
          </ac:picMkLst>
        </pc:picChg>
      </pc:sldChg>
    </pc:docChg>
  </pc:docChgLst>
  <pc:docChgLst>
    <pc:chgData name="Guest User" providerId="Windows Live" clId="Web-{ED0FBBB2-CC2E-091F-6EB6-D06E29B3BBB0}"/>
    <pc:docChg chg="modSld">
      <pc:chgData name="Guest User" userId="" providerId="Windows Live" clId="Web-{ED0FBBB2-CC2E-091F-6EB6-D06E29B3BBB0}" dt="2025-10-05T09:31:57.972" v="3" actId="20577"/>
      <pc:docMkLst>
        <pc:docMk/>
      </pc:docMkLst>
      <pc:sldChg chg="modSp">
        <pc:chgData name="Guest User" userId="" providerId="Windows Live" clId="Web-{ED0FBBB2-CC2E-091F-6EB6-D06E29B3BBB0}" dt="2025-10-05T09:31:57.972" v="3" actId="20577"/>
        <pc:sldMkLst>
          <pc:docMk/>
          <pc:sldMk cId="2897059854" sldId="265"/>
        </pc:sldMkLst>
        <pc:spChg chg="mod">
          <ac:chgData name="Guest User" userId="" providerId="Windows Live" clId="Web-{ED0FBBB2-CC2E-091F-6EB6-D06E29B3BBB0}" dt="2025-10-05T09:31:57.972" v="3" actId="20577"/>
          <ac:spMkLst>
            <pc:docMk/>
            <pc:sldMk cId="2897059854" sldId="265"/>
            <ac:spMk id="3" creationId="{D2D31D8F-0C27-8A8C-7470-0883F76E9F5E}"/>
          </ac:spMkLst>
        </pc:spChg>
      </pc:sldChg>
    </pc:docChg>
  </pc:docChgLst>
  <pc:docChgLst>
    <pc:chgData name="Philip Roche" userId="db02946b85b723b0" providerId="Windows Live" clId="Web-{82B31E59-B13F-4BF1-AC4C-2D9207994BF3}"/>
    <pc:docChg chg="addSld delSld modSld">
      <pc:chgData name="Philip Roche" userId="db02946b85b723b0" providerId="Windows Live" clId="Web-{82B31E59-B13F-4BF1-AC4C-2D9207994BF3}" dt="2025-10-05T09:30:47.994" v="585"/>
      <pc:docMkLst>
        <pc:docMk/>
      </pc:docMkLst>
      <pc:sldChg chg="modSp del">
        <pc:chgData name="Philip Roche" userId="db02946b85b723b0" providerId="Windows Live" clId="Web-{82B31E59-B13F-4BF1-AC4C-2D9207994BF3}" dt="2025-10-05T09:29:50.116" v="569"/>
        <pc:sldMkLst>
          <pc:docMk/>
          <pc:sldMk cId="260070752" sldId="260"/>
        </pc:sldMkLst>
        <pc:spChg chg="mod">
          <ac:chgData name="Philip Roche" userId="db02946b85b723b0" providerId="Windows Live" clId="Web-{82B31E59-B13F-4BF1-AC4C-2D9207994BF3}" dt="2025-10-05T09:29:06.551" v="524" actId="20577"/>
          <ac:spMkLst>
            <pc:docMk/>
            <pc:sldMk cId="260070752" sldId="260"/>
            <ac:spMk id="4" creationId="{700BC6BF-792E-4B76-1E7C-AB409B746125}"/>
          </ac:spMkLst>
        </pc:spChg>
      </pc:sldChg>
      <pc:sldChg chg="del">
        <pc:chgData name="Philip Roche" userId="db02946b85b723b0" providerId="Windows Live" clId="Web-{82B31E59-B13F-4BF1-AC4C-2D9207994BF3}" dt="2025-10-05T09:30:25.930" v="584"/>
        <pc:sldMkLst>
          <pc:docMk/>
          <pc:sldMk cId="132719467" sldId="261"/>
        </pc:sldMkLst>
      </pc:sldChg>
      <pc:sldChg chg="modSp">
        <pc:chgData name="Philip Roche" userId="db02946b85b723b0" providerId="Windows Live" clId="Web-{82B31E59-B13F-4BF1-AC4C-2D9207994BF3}" dt="2025-10-05T09:30:23.946" v="583" actId="20577"/>
        <pc:sldMkLst>
          <pc:docMk/>
          <pc:sldMk cId="2225374977" sldId="262"/>
        </pc:sldMkLst>
        <pc:spChg chg="mod">
          <ac:chgData name="Philip Roche" userId="db02946b85b723b0" providerId="Windows Live" clId="Web-{82B31E59-B13F-4BF1-AC4C-2D9207994BF3}" dt="2025-10-05T09:30:23.946" v="583" actId="20577"/>
          <ac:spMkLst>
            <pc:docMk/>
            <pc:sldMk cId="2225374977" sldId="262"/>
            <ac:spMk id="4" creationId="{D434C716-A434-6BD8-FEDC-CF8DBECFBC61}"/>
          </ac:spMkLst>
        </pc:spChg>
      </pc:sldChg>
      <pc:sldChg chg="modSp del">
        <pc:chgData name="Philip Roche" userId="db02946b85b723b0" providerId="Windows Live" clId="Web-{82B31E59-B13F-4BF1-AC4C-2D9207994BF3}" dt="2025-10-05T09:28:49.722" v="523"/>
        <pc:sldMkLst>
          <pc:docMk/>
          <pc:sldMk cId="1987813098" sldId="263"/>
        </pc:sldMkLst>
        <pc:spChg chg="mod">
          <ac:chgData name="Philip Roche" userId="db02946b85b723b0" providerId="Windows Live" clId="Web-{82B31E59-B13F-4BF1-AC4C-2D9207994BF3}" dt="2025-10-04T21:59:42.246" v="29" actId="20577"/>
          <ac:spMkLst>
            <pc:docMk/>
            <pc:sldMk cId="1987813098" sldId="263"/>
            <ac:spMk id="3" creationId="{D2363806-BA40-C1E8-FF35-105B6E720E0C}"/>
          </ac:spMkLst>
        </pc:spChg>
      </pc:sldChg>
      <pc:sldChg chg="modSp">
        <pc:chgData name="Philip Roche" userId="db02946b85b723b0" providerId="Windows Live" clId="Web-{82B31E59-B13F-4BF1-AC4C-2D9207994BF3}" dt="2025-10-05T09:29:48.241" v="568" actId="20577"/>
        <pc:sldMkLst>
          <pc:docMk/>
          <pc:sldMk cId="340692416" sldId="264"/>
        </pc:sldMkLst>
        <pc:spChg chg="mod">
          <ac:chgData name="Philip Roche" userId="db02946b85b723b0" providerId="Windows Live" clId="Web-{82B31E59-B13F-4BF1-AC4C-2D9207994BF3}" dt="2025-10-05T09:29:48.241" v="568" actId="20577"/>
          <ac:spMkLst>
            <pc:docMk/>
            <pc:sldMk cId="340692416" sldId="264"/>
            <ac:spMk id="3" creationId="{6599E79B-F45D-FD97-31FA-B58AE2F9E321}"/>
          </ac:spMkLst>
        </pc:spChg>
      </pc:sldChg>
      <pc:sldChg chg="addSp delSp modSp new mod setBg">
        <pc:chgData name="Philip Roche" userId="db02946b85b723b0" providerId="Windows Live" clId="Web-{82B31E59-B13F-4BF1-AC4C-2D9207994BF3}" dt="2025-10-04T22:49:51.148" v="188"/>
        <pc:sldMkLst>
          <pc:docMk/>
          <pc:sldMk cId="1066068199" sldId="266"/>
        </pc:sldMkLst>
        <pc:spChg chg="mod">
          <ac:chgData name="Philip Roche" userId="db02946b85b723b0" providerId="Windows Live" clId="Web-{82B31E59-B13F-4BF1-AC4C-2D9207994BF3}" dt="2025-10-04T22:49:51.148" v="188"/>
          <ac:spMkLst>
            <pc:docMk/>
            <pc:sldMk cId="1066068199" sldId="266"/>
            <ac:spMk id="2" creationId="{157D8475-210A-AC51-EF4F-C06769450C14}"/>
          </ac:spMkLst>
        </pc:spChg>
        <pc:spChg chg="mod">
          <ac:chgData name="Philip Roche" userId="db02946b85b723b0" providerId="Windows Live" clId="Web-{82B31E59-B13F-4BF1-AC4C-2D9207994BF3}" dt="2025-10-04T22:49:51.148" v="188"/>
          <ac:spMkLst>
            <pc:docMk/>
            <pc:sldMk cId="1066068199" sldId="266"/>
            <ac:spMk id="3" creationId="{254A77E1-AF31-4F1C-0238-9544842C84FB}"/>
          </ac:spMkLst>
        </pc:spChg>
        <pc:spChg chg="add del">
          <ac:chgData name="Philip Roche" userId="db02946b85b723b0" providerId="Windows Live" clId="Web-{82B31E59-B13F-4BF1-AC4C-2D9207994BF3}" dt="2025-10-04T22:49:51.132" v="187"/>
          <ac:spMkLst>
            <pc:docMk/>
            <pc:sldMk cId="1066068199" sldId="266"/>
            <ac:spMk id="9" creationId="{BA2AFC67-0973-EC0D-F14E-710D701B20BD}"/>
          </ac:spMkLst>
        </pc:spChg>
        <pc:spChg chg="add">
          <ac:chgData name="Philip Roche" userId="db02946b85b723b0" providerId="Windows Live" clId="Web-{82B31E59-B13F-4BF1-AC4C-2D9207994BF3}" dt="2025-10-04T22:49:51.148" v="188"/>
          <ac:spMkLst>
            <pc:docMk/>
            <pc:sldMk cId="1066068199" sldId="266"/>
            <ac:spMk id="11" creationId="{CBB0869A-0BE5-B3E9-F73D-2F3691E4D932}"/>
          </ac:spMkLst>
        </pc:spChg>
        <pc:picChg chg="add mod">
          <ac:chgData name="Philip Roche" userId="db02946b85b723b0" providerId="Windows Live" clId="Web-{82B31E59-B13F-4BF1-AC4C-2D9207994BF3}" dt="2025-10-04T22:49:51.148" v="188"/>
          <ac:picMkLst>
            <pc:docMk/>
            <pc:sldMk cId="1066068199" sldId="266"/>
            <ac:picMk id="4" creationId="{01F3E337-7489-A212-7453-9E90F96290ED}"/>
          </ac:picMkLst>
        </pc:picChg>
      </pc:sldChg>
      <pc:sldChg chg="addSp delSp modSp new mod setBg addAnim">
        <pc:chgData name="Philip Roche" userId="db02946b85b723b0" providerId="Windows Live" clId="Web-{82B31E59-B13F-4BF1-AC4C-2D9207994BF3}" dt="2025-10-05T01:11:38.413" v="261" actId="1076"/>
        <pc:sldMkLst>
          <pc:docMk/>
          <pc:sldMk cId="1519432989" sldId="267"/>
        </pc:sldMkLst>
        <pc:spChg chg="mod">
          <ac:chgData name="Philip Roche" userId="db02946b85b723b0" providerId="Windows Live" clId="Web-{82B31E59-B13F-4BF1-AC4C-2D9207994BF3}" dt="2025-10-04T22:52:09.623" v="202"/>
          <ac:spMkLst>
            <pc:docMk/>
            <pc:sldMk cId="1519432989" sldId="267"/>
            <ac:spMk id="2" creationId="{EDC0122E-6DC3-182B-1A0D-CC75DE530533}"/>
          </ac:spMkLst>
        </pc:spChg>
        <pc:spChg chg="del">
          <ac:chgData name="Philip Roche" userId="db02946b85b723b0" providerId="Windows Live" clId="Web-{82B31E59-B13F-4BF1-AC4C-2D9207994BF3}" dt="2025-10-04T22:52:04.076" v="199"/>
          <ac:spMkLst>
            <pc:docMk/>
            <pc:sldMk cId="1519432989" sldId="267"/>
            <ac:spMk id="3" creationId="{CE53176F-90BA-E154-0575-80A808C69176}"/>
          </ac:spMkLst>
        </pc:spChg>
        <pc:spChg chg="add del">
          <ac:chgData name="Philip Roche" userId="db02946b85b723b0" providerId="Windows Live" clId="Web-{82B31E59-B13F-4BF1-AC4C-2D9207994BF3}" dt="2025-10-04T22:52:09.623" v="201"/>
          <ac:spMkLst>
            <pc:docMk/>
            <pc:sldMk cId="1519432989" sldId="267"/>
            <ac:spMk id="8" creationId="{1A55724B-951E-45BD-C1B1-A619DCFB2EDE}"/>
          </ac:spMkLst>
        </pc:spChg>
        <pc:spChg chg="add del">
          <ac:chgData name="Philip Roche" userId="db02946b85b723b0" providerId="Windows Live" clId="Web-{82B31E59-B13F-4BF1-AC4C-2D9207994BF3}" dt="2025-10-04T22:52:09.623" v="201"/>
          <ac:spMkLst>
            <pc:docMk/>
            <pc:sldMk cId="1519432989" sldId="267"/>
            <ac:spMk id="11" creationId="{92CC1E4F-F1F0-B945-BE50-C72A7103E8AC}"/>
          </ac:spMkLst>
        </pc:spChg>
        <pc:spChg chg="add">
          <ac:chgData name="Philip Roche" userId="db02946b85b723b0" providerId="Windows Live" clId="Web-{82B31E59-B13F-4BF1-AC4C-2D9207994BF3}" dt="2025-10-04T22:52:09.623" v="202"/>
          <ac:spMkLst>
            <pc:docMk/>
            <pc:sldMk cId="1519432989" sldId="267"/>
            <ac:spMk id="13" creationId="{BA2AFC67-0973-EC0D-F14E-710D701B20BD}"/>
          </ac:spMkLst>
        </pc:spChg>
        <pc:spChg chg="add mod">
          <ac:chgData name="Philip Roche" userId="db02946b85b723b0" providerId="Windows Live" clId="Web-{82B31E59-B13F-4BF1-AC4C-2D9207994BF3}" dt="2025-10-04T23:05:04.664" v="251" actId="20577"/>
          <ac:spMkLst>
            <pc:docMk/>
            <pc:sldMk cId="1519432989" sldId="267"/>
            <ac:spMk id="14" creationId="{FAA2059C-D5B4-47B2-5010-B5DD2599C711}"/>
          </ac:spMkLst>
        </pc:spChg>
        <pc:picChg chg="add mod">
          <ac:chgData name="Philip Roche" userId="db02946b85b723b0" providerId="Windows Live" clId="Web-{82B31E59-B13F-4BF1-AC4C-2D9207994BF3}" dt="2025-10-05T01:11:38.413" v="261" actId="1076"/>
          <ac:picMkLst>
            <pc:docMk/>
            <pc:sldMk cId="1519432989" sldId="267"/>
            <ac:picMk id="3" creationId="{7763EA62-5543-939A-0424-40ABAA180E08}"/>
          </ac:picMkLst>
        </pc:picChg>
        <pc:picChg chg="add del mod ord">
          <ac:chgData name="Philip Roche" userId="db02946b85b723b0" providerId="Windows Live" clId="Web-{82B31E59-B13F-4BF1-AC4C-2D9207994BF3}" dt="2025-10-05T01:10:31.473" v="259"/>
          <ac:picMkLst>
            <pc:docMk/>
            <pc:sldMk cId="1519432989" sldId="267"/>
            <ac:picMk id="4" creationId="{F4E70669-68C7-2377-D381-7AE635ED7425}"/>
          </ac:picMkLst>
        </pc:picChg>
      </pc:sldChg>
      <pc:sldChg chg="addSp delSp modSp new mod setBg">
        <pc:chgData name="Philip Roche" userId="db02946b85b723b0" providerId="Windows Live" clId="Web-{82B31E59-B13F-4BF1-AC4C-2D9207994BF3}" dt="2025-10-05T01:00:27.902" v="258"/>
        <pc:sldMkLst>
          <pc:docMk/>
          <pc:sldMk cId="781964478" sldId="268"/>
        </pc:sldMkLst>
        <pc:spChg chg="mod">
          <ac:chgData name="Philip Roche" userId="db02946b85b723b0" providerId="Windows Live" clId="Web-{82B31E59-B13F-4BF1-AC4C-2D9207994BF3}" dt="2025-10-05T01:00:27.902" v="258"/>
          <ac:spMkLst>
            <pc:docMk/>
            <pc:sldMk cId="781964478" sldId="268"/>
            <ac:spMk id="2" creationId="{484ACE4A-184B-5CA8-5C8C-E6814678F701}"/>
          </ac:spMkLst>
        </pc:spChg>
        <pc:spChg chg="del">
          <ac:chgData name="Philip Roche" userId="db02946b85b723b0" providerId="Windows Live" clId="Web-{82B31E59-B13F-4BF1-AC4C-2D9207994BF3}" dt="2025-10-05T00:59:13.948" v="255"/>
          <ac:spMkLst>
            <pc:docMk/>
            <pc:sldMk cId="781964478" sldId="268"/>
            <ac:spMk id="3" creationId="{61EBFD2E-A9F8-A68F-3E2C-DAFC75AE6F74}"/>
          </ac:spMkLst>
        </pc:spChg>
        <pc:spChg chg="add del">
          <ac:chgData name="Philip Roche" userId="db02946b85b723b0" providerId="Windows Live" clId="Web-{82B31E59-B13F-4BF1-AC4C-2D9207994BF3}" dt="2025-10-05T01:00:15.699" v="257"/>
          <ac:spMkLst>
            <pc:docMk/>
            <pc:sldMk cId="781964478" sldId="268"/>
            <ac:spMk id="8" creationId="{F9C5E5F1-1E58-A409-1BCA-FFE261800865}"/>
          </ac:spMkLst>
        </pc:spChg>
        <pc:spChg chg="add del">
          <ac:chgData name="Philip Roche" userId="db02946b85b723b0" providerId="Windows Live" clId="Web-{82B31E59-B13F-4BF1-AC4C-2D9207994BF3}" dt="2025-10-05T01:00:27.902" v="258"/>
          <ac:spMkLst>
            <pc:docMk/>
            <pc:sldMk cId="781964478" sldId="268"/>
            <ac:spMk id="11" creationId="{8207B083-EAC0-A5BB-C369-C9589EC7F2F0}"/>
          </ac:spMkLst>
        </pc:spChg>
        <pc:spChg chg="add">
          <ac:chgData name="Philip Roche" userId="db02946b85b723b0" providerId="Windows Live" clId="Web-{82B31E59-B13F-4BF1-AC4C-2D9207994BF3}" dt="2025-10-05T01:00:27.902" v="258"/>
          <ac:spMkLst>
            <pc:docMk/>
            <pc:sldMk cId="781964478" sldId="268"/>
            <ac:spMk id="16" creationId="{35A92A98-187D-1D81-86FD-8D40CC69B622}"/>
          </ac:spMkLst>
        </pc:spChg>
        <pc:picChg chg="add mod ord">
          <ac:chgData name="Philip Roche" userId="db02946b85b723b0" providerId="Windows Live" clId="Web-{82B31E59-B13F-4BF1-AC4C-2D9207994BF3}" dt="2025-10-05T01:00:27.902" v="258"/>
          <ac:picMkLst>
            <pc:docMk/>
            <pc:sldMk cId="781964478" sldId="268"/>
            <ac:picMk id="4" creationId="{E282D840-DAA1-392C-713B-DB07C724251B}"/>
          </ac:picMkLst>
        </pc:picChg>
        <pc:picChg chg="add mod ord">
          <ac:chgData name="Philip Roche" userId="db02946b85b723b0" providerId="Windows Live" clId="Web-{82B31E59-B13F-4BF1-AC4C-2D9207994BF3}" dt="2025-10-05T01:00:27.902" v="258"/>
          <ac:picMkLst>
            <pc:docMk/>
            <pc:sldMk cId="781964478" sldId="268"/>
            <ac:picMk id="5" creationId="{A33DE492-1DBF-41B5-3A9A-C9A7D11E0FE4}"/>
          </ac:picMkLst>
        </pc:picChg>
      </pc:sldChg>
      <pc:sldChg chg="addSp modSp new del mod setBg">
        <pc:chgData name="Philip Roche" userId="db02946b85b723b0" providerId="Windows Live" clId="Web-{82B31E59-B13F-4BF1-AC4C-2D9207994BF3}" dt="2025-10-05T09:30:47.994" v="585"/>
        <pc:sldMkLst>
          <pc:docMk/>
          <pc:sldMk cId="1147873816" sldId="269"/>
        </pc:sldMkLst>
        <pc:spChg chg="mod">
          <ac:chgData name="Philip Roche" userId="db02946b85b723b0" providerId="Windows Live" clId="Web-{82B31E59-B13F-4BF1-AC4C-2D9207994BF3}" dt="2025-10-05T09:13:37.402" v="308"/>
          <ac:spMkLst>
            <pc:docMk/>
            <pc:sldMk cId="1147873816" sldId="269"/>
            <ac:spMk id="2" creationId="{D7ED6D28-A350-C9D0-1347-4368FE855125}"/>
          </ac:spMkLst>
        </pc:spChg>
        <pc:spChg chg="mod">
          <ac:chgData name="Philip Roche" userId="db02946b85b723b0" providerId="Windows Live" clId="Web-{82B31E59-B13F-4BF1-AC4C-2D9207994BF3}" dt="2025-10-05T09:26:18.541" v="522" actId="14100"/>
          <ac:spMkLst>
            <pc:docMk/>
            <pc:sldMk cId="1147873816" sldId="269"/>
            <ac:spMk id="3" creationId="{902741B9-84FD-D263-FDD8-B53A5EFA591B}"/>
          </ac:spMkLst>
        </pc:spChg>
        <pc:spChg chg="add">
          <ac:chgData name="Philip Roche" userId="db02946b85b723b0" providerId="Windows Live" clId="Web-{82B31E59-B13F-4BF1-AC4C-2D9207994BF3}" dt="2025-10-05T09:13:37.402" v="308"/>
          <ac:spMkLst>
            <pc:docMk/>
            <pc:sldMk cId="1147873816" sldId="269"/>
            <ac:spMk id="9" creationId="{21E0DC6F-DB0E-DBE1-8178-AE81BC6B96EA}"/>
          </ac:spMkLst>
        </pc:spChg>
        <pc:spChg chg="add">
          <ac:chgData name="Philip Roche" userId="db02946b85b723b0" providerId="Windows Live" clId="Web-{82B31E59-B13F-4BF1-AC4C-2D9207994BF3}" dt="2025-10-05T09:13:37.402" v="308"/>
          <ac:spMkLst>
            <pc:docMk/>
            <pc:sldMk cId="1147873816" sldId="269"/>
            <ac:spMk id="11" creationId="{84D07BF5-D29E-918E-55FE-747AF2A0E23F}"/>
          </ac:spMkLst>
        </pc:spChg>
        <pc:picChg chg="add">
          <ac:chgData name="Philip Roche" userId="db02946b85b723b0" providerId="Windows Live" clId="Web-{82B31E59-B13F-4BF1-AC4C-2D9207994BF3}" dt="2025-10-05T09:13:37.402" v="308"/>
          <ac:picMkLst>
            <pc:docMk/>
            <pc:sldMk cId="1147873816" sldId="269"/>
            <ac:picMk id="5" creationId="{B4B0D4FF-E93E-AAEA-6369-9A9BDD863B67}"/>
          </ac:picMkLst>
        </pc:picChg>
      </pc:sldChg>
    </pc:docChg>
  </pc:docChgLst>
  <pc:docChgLst>
    <pc:chgData name="Guest User" providerId="Windows Live" clId="Web-{946F422A-990A-002D-DD1E-8E0ACFE6B832}"/>
    <pc:docChg chg="modSld">
      <pc:chgData name="Guest User" userId="" providerId="Windows Live" clId="Web-{946F422A-990A-002D-DD1E-8E0ACFE6B832}" dt="2025-10-05T09:34:35.837" v="136" actId="20577"/>
      <pc:docMkLst>
        <pc:docMk/>
      </pc:docMkLst>
      <pc:sldChg chg="addSp delSp modSp">
        <pc:chgData name="Guest User" userId="" providerId="Windows Live" clId="Web-{946F422A-990A-002D-DD1E-8E0ACFE6B832}" dt="2025-10-05T09:26:28.609" v="135" actId="20577"/>
        <pc:sldMkLst>
          <pc:docMk/>
          <pc:sldMk cId="1066068199" sldId="266"/>
        </pc:sldMkLst>
        <pc:spChg chg="mod">
          <ac:chgData name="Guest User" userId="" providerId="Windows Live" clId="Web-{946F422A-990A-002D-DD1E-8E0ACFE6B832}" dt="2025-10-05T09:23:11.700" v="60"/>
          <ac:spMkLst>
            <pc:docMk/>
            <pc:sldMk cId="1066068199" sldId="266"/>
            <ac:spMk id="2" creationId="{157D8475-210A-AC51-EF4F-C06769450C14}"/>
          </ac:spMkLst>
        </pc:spChg>
        <pc:spChg chg="mod">
          <ac:chgData name="Guest User" userId="" providerId="Windows Live" clId="Web-{946F422A-990A-002D-DD1E-8E0ACFE6B832}" dt="2025-10-05T09:26:28.609" v="135" actId="20577"/>
          <ac:spMkLst>
            <pc:docMk/>
            <pc:sldMk cId="1066068199" sldId="266"/>
            <ac:spMk id="3" creationId="{254A77E1-AF31-4F1C-0238-9544842C84FB}"/>
          </ac:spMkLst>
        </pc:spChg>
        <pc:spChg chg="del">
          <ac:chgData name="Guest User" userId="" providerId="Windows Live" clId="Web-{946F422A-990A-002D-DD1E-8E0ACFE6B832}" dt="2025-10-05T09:23:11.700" v="60"/>
          <ac:spMkLst>
            <pc:docMk/>
            <pc:sldMk cId="1066068199" sldId="266"/>
            <ac:spMk id="11" creationId="{CBB0869A-0BE5-B3E9-F73D-2F3691E4D932}"/>
          </ac:spMkLst>
        </pc:spChg>
        <pc:spChg chg="add mod">
          <ac:chgData name="Guest User" userId="" providerId="Windows Live" clId="Web-{946F422A-990A-002D-DD1E-8E0ACFE6B832}" dt="2025-10-05T09:25:38.234" v="117" actId="20577"/>
          <ac:spMkLst>
            <pc:docMk/>
            <pc:sldMk cId="1066068199" sldId="266"/>
            <ac:spMk id="16" creationId="{9B61FEBE-B024-E867-ADF8-B65D117A2EEE}"/>
          </ac:spMkLst>
        </pc:spChg>
        <pc:picChg chg="del">
          <ac:chgData name="Guest User" userId="" providerId="Windows Live" clId="Web-{946F422A-990A-002D-DD1E-8E0ACFE6B832}" dt="2025-10-05T09:19:40.788" v="0"/>
          <ac:picMkLst>
            <pc:docMk/>
            <pc:sldMk cId="1066068199" sldId="266"/>
            <ac:picMk id="4" creationId="{01F3E337-7489-A212-7453-9E90F96290ED}"/>
          </ac:picMkLst>
        </pc:picChg>
        <pc:picChg chg="add mod ord">
          <ac:chgData name="Guest User" userId="" providerId="Windows Live" clId="Web-{946F422A-990A-002D-DD1E-8E0ACFE6B832}" dt="2025-10-05T09:26:22.766" v="132" actId="1076"/>
          <ac:picMkLst>
            <pc:docMk/>
            <pc:sldMk cId="1066068199" sldId="266"/>
            <ac:picMk id="5" creationId="{B3B81161-F215-9D0C-EA23-2025739A855E}"/>
          </ac:picMkLst>
        </pc:picChg>
        <pc:picChg chg="add mod">
          <ac:chgData name="Guest User" userId="" providerId="Windows Live" clId="Web-{946F422A-990A-002D-DD1E-8E0ACFE6B832}" dt="2025-10-05T09:26:20.656" v="131" actId="1076"/>
          <ac:picMkLst>
            <pc:docMk/>
            <pc:sldMk cId="1066068199" sldId="266"/>
            <ac:picMk id="6" creationId="{2FD50CC5-F899-38D4-E82C-9949944DF2C2}"/>
          </ac:picMkLst>
        </pc:picChg>
      </pc:sldChg>
      <pc:sldChg chg="modSp">
        <pc:chgData name="Guest User" userId="" providerId="Windows Live" clId="Web-{946F422A-990A-002D-DD1E-8E0ACFE6B832}" dt="2025-10-05T09:34:35.837" v="136" actId="20577"/>
        <pc:sldMkLst>
          <pc:docMk/>
          <pc:sldMk cId="1519432989" sldId="267"/>
        </pc:sldMkLst>
        <pc:spChg chg="mod">
          <ac:chgData name="Guest User" userId="" providerId="Windows Live" clId="Web-{946F422A-990A-002D-DD1E-8E0ACFE6B832}" dt="2025-10-05T09:34:35.837" v="136" actId="20577"/>
          <ac:spMkLst>
            <pc:docMk/>
            <pc:sldMk cId="1519432989" sldId="267"/>
            <ac:spMk id="14" creationId="{FAA2059C-D5B4-47B2-5010-B5DD2599C711}"/>
          </ac:spMkLst>
        </pc:spChg>
      </pc:sldChg>
    </pc:docChg>
  </pc:docChgLst>
  <pc:docChgLst>
    <pc:chgData name="Philip Roche" userId="db02946b85b723b0" providerId="Windows Live" clId="Web-{4CEE3208-AD68-4F2D-879F-9C4D6D00906D}"/>
    <pc:docChg chg="addSld modSld">
      <pc:chgData name="Philip Roche" userId="db02946b85b723b0" providerId="Windows Live" clId="Web-{4CEE3208-AD68-4F2D-879F-9C4D6D00906D}" dt="2025-10-04T20:26:58.445" v="313"/>
      <pc:docMkLst>
        <pc:docMk/>
      </pc:docMkLst>
      <pc:sldChg chg="modSp">
        <pc:chgData name="Philip Roche" userId="db02946b85b723b0" providerId="Windows Live" clId="Web-{4CEE3208-AD68-4F2D-879F-9C4D6D00906D}" dt="2025-10-04T20:21:11.368" v="3" actId="20577"/>
        <pc:sldMkLst>
          <pc:docMk/>
          <pc:sldMk cId="1987813098" sldId="263"/>
        </pc:sldMkLst>
        <pc:spChg chg="mod">
          <ac:chgData name="Philip Roche" userId="db02946b85b723b0" providerId="Windows Live" clId="Web-{4CEE3208-AD68-4F2D-879F-9C4D6D00906D}" dt="2025-10-04T20:21:11.368" v="3" actId="20577"/>
          <ac:spMkLst>
            <pc:docMk/>
            <pc:sldMk cId="1987813098" sldId="263"/>
            <ac:spMk id="3" creationId="{D2363806-BA40-C1E8-FF35-105B6E720E0C}"/>
          </ac:spMkLst>
        </pc:spChg>
      </pc:sldChg>
      <pc:sldChg chg="addSp modSp new mod setBg modShow">
        <pc:chgData name="Philip Roche" userId="db02946b85b723b0" providerId="Windows Live" clId="Web-{4CEE3208-AD68-4F2D-879F-9C4D6D00906D}" dt="2025-10-04T20:26:58.445" v="313"/>
        <pc:sldMkLst>
          <pc:docMk/>
          <pc:sldMk cId="2897059854" sldId="265"/>
        </pc:sldMkLst>
        <pc:spChg chg="mod">
          <ac:chgData name="Philip Roche" userId="db02946b85b723b0" providerId="Windows Live" clId="Web-{4CEE3208-AD68-4F2D-879F-9C4D6D00906D}" dt="2025-10-04T20:26:58.445" v="313"/>
          <ac:spMkLst>
            <pc:docMk/>
            <pc:sldMk cId="2897059854" sldId="265"/>
            <ac:spMk id="2" creationId="{1495BB3E-946B-713E-6868-2D3FB68E5508}"/>
          </ac:spMkLst>
        </pc:spChg>
        <pc:spChg chg="mod">
          <ac:chgData name="Philip Roche" userId="db02946b85b723b0" providerId="Windows Live" clId="Web-{4CEE3208-AD68-4F2D-879F-9C4D6D00906D}" dt="2025-10-04T20:26:58.445" v="313"/>
          <ac:spMkLst>
            <pc:docMk/>
            <pc:sldMk cId="2897059854" sldId="265"/>
            <ac:spMk id="3" creationId="{D2D31D8F-0C27-8A8C-7470-0883F76E9F5E}"/>
          </ac:spMkLst>
        </pc:spChg>
        <pc:spChg chg="add">
          <ac:chgData name="Philip Roche" userId="db02946b85b723b0" providerId="Windows Live" clId="Web-{4CEE3208-AD68-4F2D-879F-9C4D6D00906D}" dt="2025-10-04T20:26:58.445" v="313"/>
          <ac:spMkLst>
            <pc:docMk/>
            <pc:sldMk cId="2897059854" sldId="265"/>
            <ac:spMk id="9" creationId="{5E8D3B17-7638-DFD3-18E4-8A6D611749CF}"/>
          </ac:spMkLst>
        </pc:spChg>
        <pc:picChg chg="add">
          <ac:chgData name="Philip Roche" userId="db02946b85b723b0" providerId="Windows Live" clId="Web-{4CEE3208-AD68-4F2D-879F-9C4D6D00906D}" dt="2025-10-04T20:26:58.445" v="313"/>
          <ac:picMkLst>
            <pc:docMk/>
            <pc:sldMk cId="2897059854" sldId="265"/>
            <ac:picMk id="5" creationId="{5FEB6872-A8CF-0629-2DF9-7EFC3842C8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7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3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7594B-2B62-7B3D-084D-3A8D134A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35BC7-F2BA-0C10-36CC-C12D5CA0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GB" sz="6600"/>
              <a:t>Hunting for Exoplanets with AI</a:t>
            </a:r>
            <a:endParaRPr lang="en-IE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10377-2049-EB4F-64E1-C44A8751D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en-GB" sz="2200"/>
              <a:t>By Robert Shanahan, Adam Downes, Sean Sibindi, Conor Power and Philip Roche</a:t>
            </a:r>
            <a:endParaRPr lang="en-IE" sz="2200"/>
          </a:p>
        </p:txBody>
      </p:sp>
    </p:spTree>
    <p:extLst>
      <p:ext uri="{BB962C8B-B14F-4D97-AF65-F5344CB8AC3E}">
        <p14:creationId xmlns:p14="http://schemas.microsoft.com/office/powerpoint/2010/main" val="685976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D542C-6E3A-A617-2506-85BAC90B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5" cy="1132258"/>
          </a:xfrm>
        </p:spPr>
        <p:txBody>
          <a:bodyPr>
            <a:normAutofit/>
          </a:bodyPr>
          <a:lstStyle/>
          <a:p>
            <a:r>
              <a:rPr lang="en-IE"/>
              <a:t>What our work achieves?</a:t>
            </a:r>
          </a:p>
        </p:txBody>
      </p:sp>
      <p:pic>
        <p:nvPicPr>
          <p:cNvPr id="1026" name="Picture 2" descr="Famous astronomers: How these ...">
            <a:extLst>
              <a:ext uri="{FF2B5EF4-FFF2-40B4-BE49-F238E27FC236}">
                <a16:creationId xmlns:a16="http://schemas.microsoft.com/office/drawing/2014/main" id="{CD3DF4BE-795C-C4C8-48C6-3DF0EEAD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13405" b="-1"/>
          <a:stretch>
            <a:fillRect/>
          </a:stretch>
        </p:blipFill>
        <p:spPr bwMode="auto">
          <a:xfrm>
            <a:off x="731520" y="1775012"/>
            <a:ext cx="6355080" cy="45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E79B-F45D-FD97-31FA-B58AE2F9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29" y="1775012"/>
            <a:ext cx="3999334" cy="45343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IE" sz="1800"/>
              <a:t>Machine learning algorithms could be used to achieve fewer false positives.</a:t>
            </a:r>
          </a:p>
          <a:p>
            <a:r>
              <a:rPr lang="en-IE" sz="1800"/>
              <a:t>It could be faster than traditional methods</a:t>
            </a:r>
          </a:p>
          <a:p>
            <a:r>
              <a:rPr lang="en-IE" sz="1800"/>
              <a:t>We aimed this towards astronomers who are researching exoplanets</a:t>
            </a:r>
          </a:p>
          <a:p>
            <a:r>
              <a:rPr lang="en-IE" sz="1800"/>
              <a:t>Our aim is to build an application that takes CSV datasets of potential exoplanets and uses a pre-trained AI model to classify them, identifying promising candidates for further study.</a:t>
            </a:r>
          </a:p>
          <a:p>
            <a:r>
              <a:rPr lang="en-IE" sz="1800"/>
              <a:t>Nieto, L.A. and Díaz, R.F. (2023) </a:t>
            </a:r>
            <a:r>
              <a:rPr lang="en-IE" sz="1800" i="1" err="1"/>
              <a:t>ExoplANNET</a:t>
            </a:r>
            <a:r>
              <a:rPr lang="en-IE" sz="1800" i="1"/>
              <a:t>: A deep learning algorithm to detect and identify planetary signals in radial velocity data</a:t>
            </a:r>
            <a:r>
              <a:rPr lang="en-IE" sz="1800"/>
              <a:t>, </a:t>
            </a:r>
            <a:r>
              <a:rPr lang="en-IE" sz="1800" i="1"/>
              <a:t>arXiv.org</a:t>
            </a:r>
            <a:r>
              <a:rPr lang="en-IE" sz="1800"/>
              <a:t>. Available at: https://arxiv.org/abs/2303.09335 (Accessed: 04 October 2025). </a:t>
            </a:r>
          </a:p>
          <a:p>
            <a:endParaRPr lang="en-IE" sz="1800"/>
          </a:p>
        </p:txBody>
      </p:sp>
    </p:spTree>
    <p:extLst>
      <p:ext uri="{BB962C8B-B14F-4D97-AF65-F5344CB8AC3E}">
        <p14:creationId xmlns:p14="http://schemas.microsoft.com/office/powerpoint/2010/main" val="34069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F14BA-CA56-EC9F-22E7-E3F3F54D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4C716-A434-6BD8-FEDC-CF8DBECFBC61}"/>
              </a:ext>
            </a:extLst>
          </p:cNvPr>
          <p:cNvSpPr txBox="1"/>
          <p:nvPr/>
        </p:nvSpPr>
        <p:spPr>
          <a:xfrm>
            <a:off x="612648" y="2212848"/>
            <a:ext cx="3553412" cy="412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700"/>
              <a:t>Cleaned data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Identified </a:t>
            </a:r>
            <a:r>
              <a:rPr lang="en-US" sz="1700" b="1"/>
              <a:t>X (features)</a:t>
            </a:r>
            <a:r>
              <a:rPr lang="en-US" sz="1700"/>
              <a:t> and </a:t>
            </a:r>
            <a:r>
              <a:rPr lang="en-US" sz="1700" b="1"/>
              <a:t>Y (target labels)</a:t>
            </a:r>
            <a:r>
              <a:rPr lang="en-US" sz="1700"/>
              <a:t>.</a:t>
            </a:r>
            <a:endParaRPr lang="en-US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Split into training and testing sets with </a:t>
            </a:r>
            <a:r>
              <a:rPr lang="en-US" sz="1700" err="1"/>
              <a:t>train_test_split</a:t>
            </a:r>
            <a:r>
              <a:rPr lang="en-US" sz="170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Ensured no single feature disproportionately influenced the model.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Combined encoded content into a single column for training.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D0CECD8D-ECEB-A5DB-0516-E465FD8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81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7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61FEBE-B024-E867-ADF8-B65D117A2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D8475-210A-AC51-EF4F-C0676945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603504"/>
            <a:ext cx="7333171" cy="1527048"/>
          </a:xfrm>
        </p:spPr>
        <p:txBody>
          <a:bodyPr anchor="b">
            <a:normAutofit/>
          </a:bodyPr>
          <a:lstStyle/>
          <a:p>
            <a:r>
              <a:rPr lang="en-GB"/>
              <a:t>MEGNO - (Mean Exponential Growth factor of Nearby orbits)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77E1-AF31-4F1C-0238-9544842C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50" y="2212848"/>
            <a:ext cx="7333171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800" b="1">
              <a:ea typeface="+mn-lt"/>
              <a:cs typeface="+mn-lt"/>
            </a:endParaRPr>
          </a:p>
          <a:p>
            <a:endParaRPr lang="en-GB" sz="1800" b="1">
              <a:ea typeface="+mn-lt"/>
              <a:cs typeface="+mn-lt"/>
            </a:endParaRPr>
          </a:p>
          <a:p>
            <a:r>
              <a:rPr lang="en-GB" sz="1800" b="1">
                <a:ea typeface="+mn-lt"/>
                <a:cs typeface="+mn-lt"/>
              </a:rPr>
              <a:t>MEGNO measures orbital stability. Darker areas = more stable.</a:t>
            </a:r>
            <a:endParaRPr lang="en-US" b="1">
              <a:ea typeface="+mn-lt"/>
              <a:cs typeface="+mn-lt"/>
            </a:endParaRPr>
          </a:p>
          <a:p>
            <a:endParaRPr lang="en-GB" sz="1800" b="1">
              <a:ea typeface="+mn-lt"/>
              <a:cs typeface="+mn-lt"/>
            </a:endParaRPr>
          </a:p>
          <a:p>
            <a:r>
              <a:rPr lang="en-GB" sz="1800" b="1">
                <a:ea typeface="+mn-lt"/>
                <a:cs typeface="+mn-lt"/>
              </a:rPr>
              <a:t> Grid-based KDE mapping shows where a planet is most likely to exist.</a:t>
            </a:r>
            <a:endParaRPr lang="en-US" b="1">
              <a:ea typeface="+mn-lt"/>
              <a:cs typeface="+mn-lt"/>
            </a:endParaRPr>
          </a:p>
          <a:p>
            <a:pPr>
              <a:buNone/>
            </a:pPr>
            <a:endParaRPr lang="en-GB" sz="180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FD50CC5-F899-38D4-E82C-9949944D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7" r="8594" b="-1"/>
          <a:stretch>
            <a:fillRect/>
          </a:stretch>
        </p:blipFill>
        <p:spPr>
          <a:xfrm>
            <a:off x="8138555" y="10"/>
            <a:ext cx="3461891" cy="3405485"/>
          </a:xfrm>
          <a:prstGeom prst="rect">
            <a:avLst/>
          </a:prstGeom>
        </p:spPr>
      </p:pic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B3B81161-F215-9D0C-EA23-2025739A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3" r="12600" b="3"/>
          <a:stretch>
            <a:fillRect/>
          </a:stretch>
        </p:blipFill>
        <p:spPr>
          <a:xfrm>
            <a:off x="8138555" y="3404039"/>
            <a:ext cx="3461891" cy="3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0122E-6DC3-182B-1A0D-CC75DE53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GB"/>
              <a:t>Graphing Orbit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FAA2059C-D5B4-47B2-5010-B5DD2599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3553412" cy="4122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Here we are simulating a star and its orbiting planets.</a:t>
            </a:r>
          </a:p>
          <a:p>
            <a:r>
              <a:rPr lang="en-US" sz="1800">
                <a:ea typeface="+mn-lt"/>
                <a:cs typeface="+mn-lt"/>
              </a:rPr>
              <a:t>Simu is to visualize planetary orbits in real-time and color them based on a simple measure of orbital stability.</a:t>
            </a:r>
            <a:endParaRPr lang="en-US" sz="1800"/>
          </a:p>
        </p:txBody>
      </p:sp>
      <p:pic>
        <p:nvPicPr>
          <p:cNvPr id="3" name="Screen Recording 2025-10-05 020927">
            <a:hlinkClick r:id="" action="ppaction://media"/>
            <a:extLst>
              <a:ext uri="{FF2B5EF4-FFF2-40B4-BE49-F238E27FC236}">
                <a16:creationId xmlns:a16="http://schemas.microsoft.com/office/drawing/2014/main" id="{7763EA62-5543-939A-0424-40ABAA180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612" y="685800"/>
            <a:ext cx="7045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ACE4A-184B-5CA8-5C8C-E6814678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Outputs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492-1DBF-41B5-3A9A-C9A7D11E0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06" y="141766"/>
            <a:ext cx="6861389" cy="6578034"/>
          </a:xfrm>
          <a:prstGeom prst="rect">
            <a:avLst/>
          </a:prstGeom>
        </p:spPr>
      </p:pic>
      <p:pic>
        <p:nvPicPr>
          <p:cNvPr id="4" name="Content Placeholder 3" descr="A graph of confusion matrix&#10;&#10;AI-generated content may be incorrect.">
            <a:extLst>
              <a:ext uri="{FF2B5EF4-FFF2-40B4-BE49-F238E27FC236}">
                <a16:creationId xmlns:a16="http://schemas.microsoft.com/office/drawing/2014/main" id="{E282D840-DAA1-392C-713B-DB07C724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99" y="1374135"/>
            <a:ext cx="512064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5BB3E-946B-713E-6868-2D3FB68E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/>
              <a:t>Future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B6872-A8CF-0629-2DF9-7EFC3842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3" r="56149" b="6250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1D8F-0C27-8A8C-7470-0883F76E9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/>
              <a:t>Add  more visualisation</a:t>
            </a:r>
            <a:endParaRPr lang="en-US"/>
          </a:p>
          <a:p>
            <a:r>
              <a:rPr lang="en-GB" sz="1800"/>
              <a:t>Additional simulation</a:t>
            </a:r>
          </a:p>
          <a:p>
            <a:r>
              <a:rPr lang="en-GB" sz="1800"/>
              <a:t>Scale up the project to detect more celestial bodies</a:t>
            </a:r>
          </a:p>
          <a:p>
            <a:r>
              <a:rPr lang="en-GB" sz="1800"/>
              <a:t>Improve data processing to work with more complex datasets allowing better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289705985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VanillaVTI</vt:lpstr>
      <vt:lpstr>Hunting for Exoplanets with AI</vt:lpstr>
      <vt:lpstr>What our work achieves?</vt:lpstr>
      <vt:lpstr>Model Training</vt:lpstr>
      <vt:lpstr>MEGNO - (Mean Exponential Growth factor of Nearby orbits)</vt:lpstr>
      <vt:lpstr>Graphing Orbit</vt:lpstr>
      <vt:lpstr>Outputs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 Roche</dc:creator>
  <cp:revision>1</cp:revision>
  <dcterms:created xsi:type="dcterms:W3CDTF">2025-10-04T15:37:50Z</dcterms:created>
  <dcterms:modified xsi:type="dcterms:W3CDTF">2025-10-05T09:34:36Z</dcterms:modified>
</cp:coreProperties>
</file>